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D609-E6AC-4133-9097-F747B90607F5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F671B-B0E8-49FA-9921-464DCA334818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3732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D609-E6AC-4133-9097-F747B90607F5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F671B-B0E8-49FA-9921-464DCA3348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045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D609-E6AC-4133-9097-F747B90607F5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F671B-B0E8-49FA-9921-464DCA3348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084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D609-E6AC-4133-9097-F747B90607F5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F671B-B0E8-49FA-9921-464DCA3348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897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D609-E6AC-4133-9097-F747B90607F5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F671B-B0E8-49FA-9921-464DCA334818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3709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D609-E6AC-4133-9097-F747B90607F5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F671B-B0E8-49FA-9921-464DCA3348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459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D609-E6AC-4133-9097-F747B90607F5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F671B-B0E8-49FA-9921-464DCA3348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9182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D609-E6AC-4133-9097-F747B90607F5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F671B-B0E8-49FA-9921-464DCA3348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914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D609-E6AC-4133-9097-F747B90607F5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F671B-B0E8-49FA-9921-464DCA3348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1425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E4DD609-E6AC-4133-9097-F747B90607F5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E0F671B-B0E8-49FA-9921-464DCA3348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3106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D609-E6AC-4133-9097-F747B90607F5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F671B-B0E8-49FA-9921-464DCA3348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430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E4DD609-E6AC-4133-9097-F747B90607F5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E0F671B-B0E8-49FA-9921-464DCA334818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2914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212547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КОРРЕКЦИЯ ДЕТЕЙ С ИСКАЖЕННЫМ</a:t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ПСИХИЧЕСКИМ РАЗВИТИЕМ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6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540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взаимодействия психических функций наиболее специфично проявляется в формировании речи и мышления аутичного ребенка. В исследованиях В. В. Лебединского, А. С.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Спиваковской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других авторов выявлен диффузный характер связи между словом и предметом, что не наблюдается у здоровых детей. Аффективно насыщенная акустическая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сторона слова приобретает у детей с РДА самостоятельное значение, и это проявляется в явлении автономной речи. Изучение особенностей игровой деятельности детей с РДА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Спиваковская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А. С, 1980) показало тесную связь нарушения мышления и интеллектуальной деятельности с недостаточностью аффективной сферы (явление аутизма). В исследованиях особенностей мышления у младших школьников с РДА, проведенных В. В. Лебединским с соавторами, выявлено преобладание перцептивных обобщений, несмотря на достаточно высокий уровень развития понятийного мышления. Это явление авторы объясняют задержкой развития социального опыта ребенка с РДА. «Можно предположить, – пишет В. В. Лебединский, – что в результате аутистических установок в поле сознания больного ребенка поступает лишь часть необходимой с точки зрения социальной практики информации о предметах, их свойствах и функциях. В то же время приобретают самостоятельное значение не координированные с функциональными (социально более значимыми) такие перцептивные свойства предметов, как цвет, форма, размер. В этих условиях при решении задач, где имеется конфликт между зрительно воспринимаемой ситуацией и смыслом поставленной задачи, больной ребенок ориентируется не на существенные признаки, а на глобальные перцептивные впечатления».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О. С. Никольская с соавторами выделяет четыре основных группы детей с РДА в зависимости от степени нарушения взаимодействия с внешней средой. Дети первой группы характеризуются наиболее глубокой аффективной патологией, их поведение носит полевой характер, они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мутичны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не владеют не только формами контакта, но и не имеют потребности в нем. У них наблюдается почти полное отсутствие навыков самообслуживания. Эта группа детей имеет наихудший прогноз развития и нуждается в постоянном уходе. В раннем возрасте у детей этой группы наблюдается выраженное нарушение активности, дискомфорт.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Они проявляют беспокойство, у них отмечается неустойчивый сон. Аутизм у детей этой группы максимально глубокий, он проявляется как полная отрешенность от происходящего вокруг. В связи с этим авторы выделяют отрешенность от внешней среды как ведущий патопсихологический синдром.</a:t>
            </a:r>
          </a:p>
        </p:txBody>
      </p:sp>
    </p:spTree>
    <p:extLst>
      <p:ext uri="{BB962C8B-B14F-4D97-AF65-F5344CB8AC3E}">
        <p14:creationId xmlns:p14="http://schemas.microsoft.com/office/powerpoint/2010/main" val="2462419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второй группы отличаются более целенаправленным поведением. Спонтанно у них вырабатываются самые простейшие стереотипные реакции и речевые штампы. Прогноз у этой группы лучше, чем в предыдущей. При адекватной длительной коррекции они могут освоить навыки самообслуживания и элементарного обучения. Ведущим патопсихологическим синдромом в данной группе детей является отвержение окружающей реальности.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третьей группы характеризуются большей произвольностью в поведении. В отличие от детей первой и второй группы они имеют более сложные формы аффективной защиты, что проявляется в формировании патологических влечений, в компенсаторных фантазиях. У детей этой группы более высокий уровень развития речи. При адекватной коррекции они могут быть подготовлены к обучению во вспомогательной школе. Ведущим патопсихологическим синдромом у них является замещение с целью противостояния аффективной патологии.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четвертой группы характеризуются менее глубоким аутистическим барьером, меньшей патологией в аффективной и сенсорной сферах. В их статусе на переднем плане выступают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неврозоподобные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расстройства, что проявляется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тормозимости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робости, пугливости, особенно при контактах. Основным патопсихологическим синдромом у них является повышенная ранимость при взаимодействии с окружающими. У детей этой группы наблюдается развернутая, менее штампованная речь, сформированы навыки самообслуживания. При адекватной психологической коррекции они могут быть подготовлены к обучению в массовой школе (Никольская,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Баенская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Либлинг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1997).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Итак, специфика раннего детского аутизма проявляется следующим образом: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дефицит потребности в общении, который в значительной степени зависит от степени тяжести РДА;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при всех степенях тяжести у детей с РДА наблюдается аффективная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дезадаптация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недоразвитие регуляторных функций у детей с РДА проявляется в выраженных нарушениях поведения;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интеллектуальное и речевое развитие при РДА отличаются значительной вариабельностью и специфичностью.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1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КЛИНИКО-ПСИХОЛОГИЧЕСКАЯ ХАРАКТЕРИСТИКА ДЕТЕЙ С РАННИМ ДЕТСКИМ АУТИЗМОМ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Искаженное развитие – это тип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дизонтогенеза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при котором наблюдаются сложные сочетания общего психического недоразвития, задержанного, поврежденного и ускоренного развития отдельных психических функций, что приводит к ряду качественно новых патологических образований. Одним из клинических вариантов этого типа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дизонтогенеза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является ранний детский аутизм (РДА). Слово аутизм происходит от латинского слова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сам и означает отрыв от реальности, отгороженность от мира.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настоящее время существует много подходов к проблеме РДА, и чтобы лучше понять эти подходы, необходимо обратиться к истории проблемы раннего детского аутизма в зарубежной и отечественной науке.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Башина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В. М. выделяет четыре основных этапа в становлении этой проблемы.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донозологический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период конца XIX – начала XX веков характеризуется отдельными упоминаниями о детях со стремлением к уходам и одиночеству.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Второй, так называемый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доканнеровский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период, приходящийся на 20–-40-е годы прошлого столетия, когда обсуждался вопрос о возможности выявления у детей шизофрении (Сухарева Г. Е., 1974).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Третий (1943–1970 гг.) ознаменован выходом в свет кардинальных работ по аутизму L.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Каппег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(1943) и Н.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Asperger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(1944). Впервые этот синдром был описан в 1943 г. американский детским психиатром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Каннером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(L.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Каппег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Независимо от него австрийский психиатр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Аспергер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(Н.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Asperger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в 1944 г. описал близкое состояние у детей, назвав его аутистической психопатией. В своей первой работе L.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Каппег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охарактеризовал РДА как особое состояние, с нарушениями общения, речи, моторики, которое он отнес к состояниям так называемого «шизофренического» спектра. В последующие годы РДА рассматривался как конституциональное особое состояние.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Вроно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М. Ш.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Башина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В. М. (1975) рассматривали аутизм как аутистическое состояние, возникающее у ребенка после приступа шизофрении. Мнухин С. С. с соавторами еще в 1947 году выдвинул концепцию органического происхождения РДА. Ряд исследователей указывали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полиэтиологичность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РДА, связывая его происхождение с органическими, реактивными причинами, последствиями нарушения симбиоза между матерью и ребенком, нарушениями адаптационных механизмов у незрелой личности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Rutter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M., 1972 и др.). В эти же годы были выявлены аутистические симптомы в клинике больных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фенилпировиноградной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олигофренией, при Х-ломкой хромосоме, синдроме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Ретта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др.</a:t>
            </a:r>
          </a:p>
        </p:txBody>
      </p:sp>
    </p:spTree>
    <p:extLst>
      <p:ext uri="{BB962C8B-B14F-4D97-AF65-F5344CB8AC3E}">
        <p14:creationId xmlns:p14="http://schemas.microsoft.com/office/powerpoint/2010/main" val="2999232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Четвертый,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послеканнеровский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период (1980-1990 гг.) характеризуется существенным отходом от позиции самого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Каннера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ранний детский аутизм. РДА стал рассматриваться как неспецифический синдром разного происхождения. К настоящему времени сложилось представление о двух типах аутизма: классическом аутизме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Каннера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варианте аутизма, в который входят аутистические состояния разного генеза.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отечественной психиатрии подход к классификации РДА неоднозначен. Например, Ковалев В. В. (1985) выделяет две основные формы РДА – процессуальный (шизофренический)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непроцессуальный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Психопатологические особенности детей с РДА при шизофрении связаны не с отсутствием потребности в контактах, а с болезненными переживаниями ребенка, которые проявляются в патологических фантазиях, в рудиментарных бредовых образованиях. В связи с этим поведение детей с процессуальным синдромом отличается выраженной причудливостью, вычурностью,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диссациированностью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Башина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В. М. на основании изучения характера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преморбида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272 больных ранней детской шизофренией и начальных этапов личностного развития у 28 детей с РДА выявила, что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наиважней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-шей особенностью РДА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Каннера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являлся особый асинхронный тип задержки развития. Это проявлялось в нарушении иерархии психического, речевого, моторного, эмоционального созревания ребенка с РДА. Автор отмечает вариантность аутистических синдромов от легких до тяжелых, что наблюдалось как при синдроме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Каннера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и при аутизме процессуального шизофренического происхождения.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Асинхрония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развитии является важным отличительным признаком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каннеровского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синдрома в отличие от других видов нарушенного развития с симптомами аутизма иного происхождения.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К. С. Лебединская на основе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этиопатогенетического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подхода выделяет пять вариантов РДА: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РДА при различных заболеваниях центральной нервной системы,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психогенный аутизм,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РДА шизофренической этиологии,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при обменных заболеваниях,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при хромосомной патологии.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РДА при различных заболеваниях ЦНС (органический аутизм) сочетается с теми или иными проявлениями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психоорганического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синдрома. Это проявляется в психической инертности ребенка, в двигательной недостаточности, а также в нарушении внимания и памяти.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410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того, у детей наблюдается рассеянная неврологическая симптоматика: признаки гидроцефалии, изменения по органическому типу на ЭЭГ, эпизодические судорожные припадки. Как правило, у детей наблюдаются задержки речевого и интеллектуального развития.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Психогенный аутизм по данным западных психиатров и психологов возникает преимущественно у детей раннего возраста (до 3–4 лет), растущих в условиях эмоциональной депривации, т. е. при длительном отсутствии материнской ласки, неправильном воспитании, в интернатах и пр. Он характеризуется нарушением контакта с окружающими, эмоциональной индифферентностью, пассивностью, безучастностью, отсутствием дифференцированных эмоций, задержкой развития речи и психомоторики. В отличие от других вариантов РДА психогенный аутизм при нормализации условий воспитания может исчезнуть. Однако в случае пребывания ребенка в неблагоприятных условиях первые три года жизни аутистическое поведение и нарушение речевого развития становится стойким.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с РДА шизофренической этиологии отличаются более выраженной отгороженностью от внешнего мира и слабостью контактов с окружающими. У них наблюдается выраженная диссоциация психических процессов, стирание границ между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субъективным и объективным, погружение в мир внутренних болезненных переживаний и патологических фантазий, наличие рудиментарных бредовых образований и галлюцинаторных феноменов. В связи с этим их поведение отличается причудливостью, вычурностью, амбивалентностью. Например, при отгороженности, малой контактности и эмоциональной невыразительности в общении с близкими дети могут быть общительными, разговорчивыми, доверчивыми с посторонними лицами.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Однообразное, вялое поведение детей может прерываться немотивированными агрессивными поступками, разрушительными действиями. Кроме того, у детей может наблюдаться продуктивная психопатологическая симптоматика. Это проявляется в наличии постоянных страхов, в деперсонализации,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псевдогаллюцинаторных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переживаниях.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К. С. Лебединская выделяет два важных диагностических признака РДА шизофренического генеза: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если хотя бы короткий промежуток времени до возникновения аутизма у ребенка наблюдалось нормальное психическое развитие;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если имеются признаки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прогредиентности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прогрессирова-ния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заболевания) в виде нарастания психического дефекта (углубление вялости,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аспонтанность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распад речи, регресс поведения с утратой приобретенных навыков).</a:t>
            </a:r>
          </a:p>
        </p:txBody>
      </p:sp>
    </p:spTree>
    <p:extLst>
      <p:ext uri="{BB962C8B-B14F-4D97-AF65-F5344CB8AC3E}">
        <p14:creationId xmlns:p14="http://schemas.microsoft.com/office/powerpoint/2010/main" val="2375547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Синдром раннего детского аутизма в отличие от других аномалий развития характеризуется наибольшей сложностью и дисгармоничностью как в клинической картине, так и в психологической структуре нарушений, и является сравнительно редкой патологи ей развития. По данным исследования В. Е. Кагана, его распространенность колеблется от 0,06 до 0,17 на 1000 детского населения Причем у мальчиков РДА встречается чаще, чем у девочек.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признаками РДА при всех его клинических вари антах являются: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Недостаточное или полное отсутствие потребности в контактах с окружающими.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Отгороженность от внешнего мира.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Слабость эмоционального реагирования по отношению к близким, даже к матери, вплоть до полного безразличия к ним (аффективная блокада).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Неспособность дифференцировать людей и неодушевленные предметы. Нередко таких детей считают агрессивными: когда они хватают другого ребенка за волосы или толкают его как куклу. Такие действия указывают на то, что ребенок плохо различает живой и неживой объекты.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Недостаточная реакция на зрительные и слуховые раздражители заставляет многих родителей обращаться к офтальмологу или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сурдологу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Однако на первый взгляд кажущаяся нам слабой реакция ребенка на зрительные или слуховые сигналы является ошибкой. Дети с аутизмом, наоборот, очень чувствительны к слабым раздражителям. Например, дети часто не переносят тиканье часов, шум бытовых приборов, капанье воды из водопроводного крана.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Приверженность к сохранению неизменности окружающего (феномен тождества по L.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Kanner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Этот феномен проявляется у детей с аутизмом очень рано, даже на первом году жизни. Родители ребенка с аутизмом рассказывали, что маленький Митя сосал импортную соску 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беби-микс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Когда соска стала непригодна, отец вытащил ее изо рта спящего ребенка, выкинул в форточку и заменил обычной отечественной соской. Ребенок проснулся ночью, кричал, выплевывал новую соску. Родителям пришлось выйти на улицу и ночью искать старую соску под окнами.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053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Неофобии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(боязнь всего нового) проявляются у детей-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аутистов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очень рано. Дети не переносят перемены места жительства, перестановки кровати, не любят новую одежду и обувь.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Однообразное поведение со склонностью к стереотипным, примитивным движениям (вращение кистей рук перед глазами, перебирание пальцев, сгибание и разгибание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плечей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предплечий, раскачивание туловищем или головой, подпрыгивание на носках и пр.).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Речевые нарушения при РДА разнообразны. В более тяжелых формах РДА наблюдается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мутизм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(полная утрата речи), у некоторых больных отмечается повышенный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вербализм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проявляющийся в избирательном отношении к определенным словам и выражениям. Ребенок постоянно произносит понравившиеся ему слова или слоги.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Весьма характерным при РДА является зрительное поведение, что проявляется в непереносимости взгляда в глаза, «бегающий взгляд» или взгляд мимо. Для них характерно преобладание зрительного восприятия на периферии поля зрения. Например, от ребенка-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аутиста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очень трудно спрятать необходимый ему предмет, и поэтому многие родители и педагоги отмечают, что «ребенок видит предметы затылком», или «сквозь стенку».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Однообразные игры у детей с РДА представляют собой стереотипные манипуляции с неигровым материалом (веревки, гайки, ключи, бутылки и пр.). В некоторых случаях используются игрушки, но не по назначению, а как символы тех или иных объектов. Дети с РДА могут часами однообразно вертеть предметы, перекладывать их с места на место, переливать жидкость из одной посуды в другую. Например, любимое занятие четырехлетней девочки с синдромом раннего детского аутизма было переливание воды на даче из одной бочки в другую, и попытки бабушки отвлечь девочку от таких занятий вызывали у нее бурный протест в виде плача, крика, падения на землю с битьем головой и ногами.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с РДА активно стремятся к одиночеству, чувствуют себя заметно лучше, когда их оставляют одних. Контакт с матерью у них может быть различным. Наряду с безразличием, отсутствие ем реакции на присутствие или отсутствие матери, возможна также симбиотическая форма контакта, когда ребенок отказывается оставаться без матери, выражает тревогу при ее отсутствии, хотя никогда не бывает ласков с ней. Аффективные проявления у детей с РДА бедны и однообразны. Аффект удовольствия возникает у ребенка чаще всего, когда он остается один и занят описанными выше стереотипными играми.</a:t>
            </a:r>
          </a:p>
        </p:txBody>
      </p:sp>
    </p:spTree>
    <p:extLst>
      <p:ext uri="{BB962C8B-B14F-4D97-AF65-F5344CB8AC3E}">
        <p14:creationId xmlns:p14="http://schemas.microsoft.com/office/powerpoint/2010/main" val="3286291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детей с РДА наблюдаются различные интеллектуальные нарушения. По данным психометрических исследований у детей с синдромом РДА в 55–60% случаев наблюдается умственная отсталость, у 15–20% наблюдается легкая интеллектуальная недостаточность и только 15–20% имеют нормальный интеллект. В исследованиях В. Е. Кагана (1981) подчеркивается, что интеллектуальная деятельность при РДА неравномерна, отмечаются низкие показатели при выполнении невербальных заданий. Интеллектуальные способности в значительной степени определяются клинической формой РДА, его этиологией и патогенезом.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Психологические исследования раннего детского аутизма ведутся с использованием разных подходов: психоаналитического, поведенческого, когнитивного и пр. Заслуживают особого внимания работы отечественных психологов: Лебединского В. В., Никольской О. Е. и др.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Опираясь на данные, накопленные различными исследователями, и используя свой собственный экспериментальный опыт, В. В. Лебединский с соавторами предложил рабочую гипотезу, позволяющую представить механизмы психических расстройств у детей с ранним детским аутизмом, препятствующие их нормальному психическому развитию. Среди этих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расстройств авторы выделяют: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Дефицит психической активности ребенка.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Нарушение инстинктивной сферы.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Нарушение сенсомоторных функций.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Нарушение двигательной сферы и речи.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этих нарушений авторы делят на две основные группы: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1 – нарушения, обусловленные недостаточностью регуляторных систем (активирующей, инстинктивно-аффективной);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2 – нарушения, обусловленные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дефицитарностью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анализаторных систем (гностических, речевых, двигательных).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Клинико-психологический анализ показал, что у детей с недостаточностью регуляторной системы в структуре психического дефекта наблюдается низкая концентрация внимания, слабость моторного тонуса, нарушения восприятия, что проявляется в выраженной аффективной его окраске.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254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Их поведение отличается выраженной парадоксальностью. Находясь в постоянном сенсорном дискомфорте, дети пытаются его компенсировать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аутостимуляцией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раскачиванием, бегом по кругу, прыжками. Их непреодолимая тяга к грязи, воде или огню также является важным компенсаторным механизмом с целью смягчения эмоционального дискомфорта.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Отрицательная эмоциональная доминанта почти постоянно присутствует у детей с РДА и является причиной того, что эти дети воспринимают окружающий мир как набор отрицательных аффективных признаков. Это обуславливает состояние диффузной тревоги и немотивированных страхов.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Клинический анализ страхов аутичных детей позволил выделить 3 группы страхов: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Сверхценные страхи, типичные для детского возраста, которые обусловлены реакцией ребенка на реальную, значимую опасность. Например, боязнь остаться одному, потерять мать, боязнь чужих людей, незнакомой обстановки. Такие страхи наблюдались у 28% детей с РДА.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Страхи, обусловленные характерной для РДА аффективной и сенсорной гиперчувствительностью, наблюдаются у них значительно чаще – в 35% случаев. Уже в раннем возрасте дети испытывают страх от различных бытовых шумов (пылесос, шум воды и пр.), зрительных, тактильных раздражений (свет люстры, попадание на тело комаров или др. объектов). Ряд страхов связаны с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гиперсензитивностью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эмоциональной сфере, в этом случае причиной могут стать незнакомые люди, новые места и пр.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Неадекватные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бредоподобные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страхи, что связано с крайней ограниченностью и фрагментарностью представлений аутичного ребенка об окружающем мире (Лебединская К. С., Никольская О. С, 1991). Объекты страха у детей с РДА выявляются с трудом, в связи с этим психологу и педагогу необходимо внимательно наблюдать за поведением ребенка. Когда аутичный ребенок оказывается рядом с пугающим его предметом, он может оставаться безучастным, но почти всегда напрягается всем телом, может раскачиваться или отойти в сторону. Страхи у аутичных детей значительно препятствуют их эмоциональной стабилизации и адаптации.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401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подкорковых функций у них нередко сочетается с рядом корковых нарушений (В. В. Лебединский, О. С. Никольская). Например, движения у них отличаются отсутствием плавности, что указывает на нарушение связи между корковыми и подкорковыми функциями, их тонической и синергической основами. В других, более тяжелых случаях, наблюдается нарушение программы движения, трудности зрительной фиксации указывают на зрительно-моторные нарушения. Наблюдается прямая связь между характером первичных двигательных расстройств, связанных с нарушением тонической регуляции, и речевых. У детей с РДА наблюдается не только нарушение потребности в речевом общении, но и страдает сама возможность реализации этого акта. У многих детей с РДА наблюдаются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дизартрические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расстройства, нарушение темпа и ритмической организации речи.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Психическое развитие детей с РДА не только нарушено в связи с биологическими факторами. Особую негативную роль на динамику их развития оказывают вторичные (социальные) факторы. Исходная энергетическая недостаточность у детей и связанная с ней слабость побуждений, быстрая истощаемость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пресыщаемость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любой деятельностью, низкие сенсорные пороги с выраженным отрицательным фоном ощущений – все это повышает готовность к формированию у ребенка реакции тревоги и страха и создает хроническую ситуацию дискомфорта. Как справедливо подчеркивают упомянутые выше авторы, аутизм является своеобразной компенсаторной реакцией, направленной на защиту от травмирующей внешней среды.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познавательных процессов протекает у детей с РДА с выраженным искажением, что обусловлено их повышенной эффективностью. Например, в процессе зрительного восприятия предметов у них очень долго сохраняются активные предметно-практические манипуляции. Кроме того, наблюдаются рудиментарные способы обследования предметов: обнюхивание, облизывание и пр. Аффективный компонент восприятия у здорового ребенка к концу дошкольного возраста имеют подчиненное значение, а у детей с РДА он доминирует и на более поздних возрастных этапах. Многие авторы обращают внимание на высокий уровень развития памяти у детей с РДА (В. В. Лебединский, О. С. Никольская и др.). Однако сам процесс памяти носит у детей изолированный характер и в ее использовании проявляется выраженная автономия.</a:t>
            </a:r>
          </a:p>
        </p:txBody>
      </p:sp>
    </p:spTree>
    <p:extLst>
      <p:ext uri="{BB962C8B-B14F-4D97-AF65-F5344CB8AC3E}">
        <p14:creationId xmlns:p14="http://schemas.microsoft.com/office/powerpoint/2010/main" val="1065341410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32</TotalTime>
  <Words>3356</Words>
  <Application>Microsoft Office PowerPoint</Application>
  <PresentationFormat>Широкоэкранный</PresentationFormat>
  <Paragraphs>73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Calibri</vt:lpstr>
      <vt:lpstr>Calibri Light</vt:lpstr>
      <vt:lpstr>Times New Roman</vt:lpstr>
      <vt:lpstr>Ретро</vt:lpstr>
      <vt:lpstr>ПСИХОЛОГИЧЕСКАЯ КОРРЕКЦИЯ ДЕТЕЙ С ИСКАЖЕННЫМ ПСИХИЧЕСКИМ РАЗВИТИЕМ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ПСИХОЛОГИЧЕСКАЯ КОРРЕКЦИЯ ДЕТЕЙ С ИСКАЖЕННЫМ ПСИХИЧЕСКИМ РАЗВИТИЕМ</dc:title>
  <dc:creator>usewr</dc:creator>
  <cp:lastModifiedBy>usewr</cp:lastModifiedBy>
  <cp:revision>3</cp:revision>
  <dcterms:created xsi:type="dcterms:W3CDTF">2021-01-25T03:19:25Z</dcterms:created>
  <dcterms:modified xsi:type="dcterms:W3CDTF">2021-01-25T03:51:37Z</dcterms:modified>
</cp:coreProperties>
</file>